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82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8D0B9-5163-4CEC-A807-6D20FD8E68B8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0BE11-5CAB-4997-A43D-568CA06BF188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Apresentação Visual Logo Abertu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E4E1E1"/>
                </a:solidFill>
              </a:rPr>
              <a:t>PAPELARIA</a:t>
            </a:r>
            <a:r>
              <a:rPr lang="pt-BR" b="1" dirty="0">
                <a:solidFill>
                  <a:srgbClr val="E4E1E1"/>
                </a:solidFill>
              </a:rPr>
              <a:t> </a:t>
            </a:r>
            <a:r>
              <a:rPr lang="pt-BR" dirty="0">
                <a:solidFill>
                  <a:srgbClr val="E4E1E1"/>
                </a:solidFill>
              </a:rPr>
              <a:t>|</a:t>
            </a:r>
            <a:r>
              <a:rPr lang="pt-BR" b="1" dirty="0">
                <a:solidFill>
                  <a:srgbClr val="E4E1E1"/>
                </a:solidFill>
              </a:rPr>
              <a:t> CAPAS E RÓTULOS PARA DVDS</a:t>
            </a:r>
            <a:endParaRPr lang="pt-BR" dirty="0"/>
          </a:p>
        </p:txBody>
      </p:sp>
      <p:pic>
        <p:nvPicPr>
          <p:cNvPr id="4" name="Espaço Reservado para Conteúdo 3" descr="dvd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E4E1E1"/>
                </a:solidFill>
              </a:rPr>
              <a:t>PAPELARIA</a:t>
            </a:r>
            <a:r>
              <a:rPr lang="pt-BR" b="1" dirty="0">
                <a:solidFill>
                  <a:srgbClr val="E4E1E1"/>
                </a:solidFill>
              </a:rPr>
              <a:t> </a:t>
            </a:r>
            <a:r>
              <a:rPr lang="pt-BR" dirty="0">
                <a:solidFill>
                  <a:srgbClr val="E4E1E1"/>
                </a:solidFill>
              </a:rPr>
              <a:t>|</a:t>
            </a:r>
            <a:r>
              <a:rPr lang="pt-BR" b="1" dirty="0">
                <a:solidFill>
                  <a:srgbClr val="E4E1E1"/>
                </a:solidFill>
              </a:rPr>
              <a:t> CAPAS E RÓTULOS PARA DVDS</a:t>
            </a:r>
            <a:endParaRPr lang="pt-BR" dirty="0"/>
          </a:p>
        </p:txBody>
      </p:sp>
      <p:pic>
        <p:nvPicPr>
          <p:cNvPr id="6" name="Espaço Reservado para Conteúdo 5" descr="dvdCas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00938" y="1600200"/>
            <a:ext cx="6742124" cy="452596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4E1E1"/>
                </a:solidFill>
              </a:rPr>
              <a:t>ASSINATURA </a:t>
            </a:r>
            <a:r>
              <a:rPr lang="pt-BR" b="1" dirty="0">
                <a:solidFill>
                  <a:srgbClr val="E4E1E1"/>
                </a:solidFill>
              </a:rPr>
              <a:t>PRINCIPAL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109DA7-B364-4C1B-8A5E-079C17C3A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693"/>
            <a:ext cx="9144000" cy="45306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4E1E1"/>
                </a:solidFill>
              </a:rPr>
              <a:t>PADRÃO </a:t>
            </a:r>
            <a:r>
              <a:rPr lang="pt-BR" b="1" dirty="0">
                <a:solidFill>
                  <a:srgbClr val="E4E1E1"/>
                </a:solidFill>
              </a:rPr>
              <a:t>TIPOGRAFICO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pt-BR" sz="4400" b="1" dirty="0">
                <a:solidFill>
                  <a:srgbClr val="E4E1E1"/>
                </a:solidFill>
              </a:rPr>
              <a:t>STORM FAZE</a:t>
            </a:r>
          </a:p>
        </p:txBody>
      </p:sp>
      <p:pic>
        <p:nvPicPr>
          <p:cNvPr id="4" name="Imagem 3" descr="TipografiaPadrão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851150"/>
            <a:ext cx="81788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4E1E1"/>
                </a:solidFill>
              </a:rPr>
              <a:t>CORES </a:t>
            </a:r>
            <a:r>
              <a:rPr lang="pt-BR" b="1" dirty="0">
                <a:solidFill>
                  <a:srgbClr val="E4E1E1"/>
                </a:solidFill>
              </a:rPr>
              <a:t>INSTITUCIONAIS</a:t>
            </a:r>
            <a:endParaRPr lang="pt-BR" dirty="0"/>
          </a:p>
        </p:txBody>
      </p:sp>
      <p:pic>
        <p:nvPicPr>
          <p:cNvPr id="4" name="Espaço Reservado para Conteúdo 3" descr="Cores Padrão.t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50" y="3059118"/>
            <a:ext cx="7937500" cy="11557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4E1E1"/>
                </a:solidFill>
              </a:rPr>
              <a:t>APLICAÇÕES: </a:t>
            </a:r>
            <a:r>
              <a:rPr lang="pt-BR" b="1" dirty="0">
                <a:solidFill>
                  <a:srgbClr val="E4E1E1"/>
                </a:solidFill>
              </a:rPr>
              <a:t>FUNDO ESCURO</a:t>
            </a:r>
            <a:endParaRPr lang="pt-BR" dirty="0"/>
          </a:p>
        </p:txBody>
      </p:sp>
      <p:pic>
        <p:nvPicPr>
          <p:cNvPr id="4" name="Espaço Reservado para Conteúdo 3" descr="LogoFundoEscuro.t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14686"/>
            <a:ext cx="8191500" cy="115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4E1E1"/>
                </a:solidFill>
              </a:rPr>
              <a:t>APLICAÇÕES: </a:t>
            </a:r>
            <a:r>
              <a:rPr lang="pt-BR" b="1" dirty="0">
                <a:solidFill>
                  <a:srgbClr val="E4E1E1"/>
                </a:solidFill>
              </a:rPr>
              <a:t>CINZA</a:t>
            </a:r>
            <a:endParaRPr lang="pt-BR" dirty="0"/>
          </a:p>
        </p:txBody>
      </p:sp>
      <p:pic>
        <p:nvPicPr>
          <p:cNvPr id="4" name="Espaço Reservado para Conteúdo 3" descr="Logo Pronto v1 Cinz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24405"/>
            <a:ext cx="8229600" cy="407755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929190" y="2643182"/>
            <a:ext cx="4000528" cy="23574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E4E1E1"/>
                </a:solidFill>
              </a:rPr>
              <a:t>APLICAÇÕES: </a:t>
            </a:r>
            <a:r>
              <a:rPr lang="pt-BR" b="1" dirty="0">
                <a:solidFill>
                  <a:srgbClr val="E4E1E1"/>
                </a:solidFill>
              </a:rPr>
              <a:t>MONOCROMATICAS	</a:t>
            </a:r>
            <a:endParaRPr lang="pt-BR" dirty="0"/>
          </a:p>
        </p:txBody>
      </p:sp>
      <p:pic>
        <p:nvPicPr>
          <p:cNvPr id="4" name="Espaço Reservado para Conteúdo 3" descr="Logo Pronto v1 Cinz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7158" y="2786058"/>
            <a:ext cx="4126008" cy="2044330"/>
          </a:xfrm>
        </p:spPr>
      </p:pic>
      <p:pic>
        <p:nvPicPr>
          <p:cNvPr id="5" name="Imagem 4" descr="Logo Pronto v1 Branc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2066" y="2857496"/>
            <a:ext cx="3748709" cy="18573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E4E1E1"/>
                </a:solidFill>
              </a:rPr>
              <a:t>MALHA DE REPRODUÇÃO</a:t>
            </a:r>
            <a:endParaRPr lang="pt-BR" dirty="0"/>
          </a:p>
        </p:txBody>
      </p:sp>
      <p:pic>
        <p:nvPicPr>
          <p:cNvPr id="4" name="Espaço Reservado para Conteúdo 3" descr="Logo Pronto v1 Malh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456" y="1600200"/>
            <a:ext cx="6035088" cy="4525963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E4E1E1"/>
                </a:solidFill>
              </a:rPr>
              <a:t>PAPELARIA</a:t>
            </a:r>
            <a:r>
              <a:rPr lang="pt-BR" b="1" dirty="0">
                <a:solidFill>
                  <a:srgbClr val="E4E1E1"/>
                </a:solidFill>
              </a:rPr>
              <a:t> </a:t>
            </a:r>
            <a:r>
              <a:rPr lang="pt-BR" dirty="0">
                <a:solidFill>
                  <a:srgbClr val="E4E1E1"/>
                </a:solidFill>
              </a:rPr>
              <a:t>|</a:t>
            </a:r>
            <a:r>
              <a:rPr lang="pt-BR" b="1" dirty="0">
                <a:solidFill>
                  <a:srgbClr val="E4E1E1"/>
                </a:solidFill>
              </a:rPr>
              <a:t> CARTÃO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143240" y="3214686"/>
            <a:ext cx="1714512" cy="7143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Logo Pronto v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342869">
            <a:off x="3000364" y="3000372"/>
            <a:ext cx="1785950" cy="884892"/>
          </a:xfrm>
          <a:prstGeom prst="rect">
            <a:avLst/>
          </a:prstGeom>
        </p:spPr>
      </p:pic>
      <p:pic>
        <p:nvPicPr>
          <p:cNvPr id="8" name="Espaço Reservado para Conteúdo 7" descr="card.VNC2ECawWIyPj1K8w5lkiEvjvZ9sKNia1hV7FAOghYOdsY7gSA=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1421" y="1925990"/>
            <a:ext cx="5081158" cy="3874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</TotalTime>
  <Words>38</Words>
  <Application>Microsoft Office PowerPoint</Application>
  <PresentationFormat>Apresentação na tela (4:3)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Calibri</vt:lpstr>
      <vt:lpstr>Tema do Office</vt:lpstr>
      <vt:lpstr>Apresentação do PowerPoint</vt:lpstr>
      <vt:lpstr>ASSINATURA PRINCIPAL</vt:lpstr>
      <vt:lpstr>PADRÃO TIPOGRAFICO</vt:lpstr>
      <vt:lpstr>CORES INSTITUCIONAIS</vt:lpstr>
      <vt:lpstr>APLICAÇÕES: FUNDO ESCURO</vt:lpstr>
      <vt:lpstr>APLICAÇÕES: CINZA</vt:lpstr>
      <vt:lpstr>APLICAÇÕES: MONOCROMATICAS </vt:lpstr>
      <vt:lpstr>MALHA DE REPRODUÇÃO</vt:lpstr>
      <vt:lpstr>PAPELARIA | CARTÃO</vt:lpstr>
      <vt:lpstr>PAPELARIA | CAPAS E RÓTULOS PARA DVDS</vt:lpstr>
      <vt:lpstr>PAPELARIA | CAPAS E RÓTULOS PARA DVDS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 All in One</dc:creator>
  <cp:lastModifiedBy>Pedro Ganme Ganme</cp:lastModifiedBy>
  <cp:revision>30</cp:revision>
  <dcterms:created xsi:type="dcterms:W3CDTF">2017-12-01T13:49:45Z</dcterms:created>
  <dcterms:modified xsi:type="dcterms:W3CDTF">2017-12-01T18:46:04Z</dcterms:modified>
</cp:coreProperties>
</file>